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20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725DF-80F6-4D9F-A7AF-7CFAAA7FFC20}" type="datetimeFigureOut">
              <a:rPr lang="en-US" smtClean="0"/>
              <a:pPr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FA7D8-92AF-4B48-BE2E-5FD00F7AAC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iancoleman.io/bip39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ethereum logo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04"/>
            <a:ext cx="6372225" cy="4371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628650"/>
            <a:ext cx="89725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709613"/>
            <a:ext cx="88868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57250"/>
            <a:ext cx="914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7166"/>
            <a:ext cx="57816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857628"/>
            <a:ext cx="80581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476375"/>
            <a:ext cx="88011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2650" y="1319213"/>
            <a:ext cx="48387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438" y="1366838"/>
            <a:ext cx="747712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376363"/>
            <a:ext cx="862965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1281113"/>
            <a:ext cx="50006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725" y="1190625"/>
            <a:ext cx="51625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3999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3513" y="1204913"/>
            <a:ext cx="62769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513" y="1185863"/>
            <a:ext cx="3990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REMIX.ETHEREUM.ORG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00174"/>
            <a:ext cx="9144000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 contract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736"/>
            <a:ext cx="721042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7298"/>
            <a:ext cx="84772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 Types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36"/>
            <a:ext cx="80867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will remix do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1428736"/>
            <a:ext cx="58769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Compiling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52550"/>
            <a:ext cx="91440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Settings........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305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More settings...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571612"/>
            <a:ext cx="4857752" cy="505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52553"/>
          <a:stretch>
            <a:fillRect/>
          </a:stretch>
        </p:blipFill>
        <p:spPr bwMode="auto">
          <a:xfrm>
            <a:off x="0" y="1500174"/>
            <a:ext cx="4214810" cy="523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9713"/>
            <a:ext cx="9144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2009775"/>
            <a:ext cx="5200650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71678"/>
            <a:ext cx="4000496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643446"/>
            <a:ext cx="3929026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85926"/>
            <a:ext cx="8677275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5572140"/>
            <a:ext cx="7286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Gotcha 1: Whenever we mark a variable as public in the contract,  solidity will automatically create a function with the name same as the name of variable. The function will return the value of the variable.  </a:t>
            </a:r>
            <a:endParaRPr lang="en-US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Deleting get message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83153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Behind the scene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688" y="1409700"/>
            <a:ext cx="88106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Difference b/w normal transaction and contract transaction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5" y="1285860"/>
            <a:ext cx="50006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43050"/>
            <a:ext cx="4143372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5072074"/>
            <a:ext cx="464347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1643050"/>
            <a:ext cx="52387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03697"/>
            <a:ext cx="8229600" cy="371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Ways to run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800" dirty="0" smtClean="0"/>
              <a:t>If you are trying to modify the data on the blockchain, it will be considered a s transaction and it will take time.  We cannot return a value along with a function that is modifying the data on the blockchain.  We will just get the transaction hash in return. </a:t>
            </a:r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  <a:p>
            <a:endParaRPr lang="en-IN" sz="1800" dirty="0" smtClean="0"/>
          </a:p>
          <a:p>
            <a:r>
              <a:rPr lang="en-IN" sz="1800" dirty="0" smtClean="0"/>
              <a:t>In remix the block time is </a:t>
            </a:r>
          </a:p>
          <a:p>
            <a:pPr>
              <a:buNone/>
            </a:pPr>
            <a:r>
              <a:rPr lang="en-IN" sz="1800" dirty="0" smtClean="0"/>
              <a:t>Brought down to almost </a:t>
            </a:r>
          </a:p>
          <a:p>
            <a:pPr>
              <a:buNone/>
            </a:pPr>
            <a:r>
              <a:rPr lang="en-IN" sz="1800" dirty="0" smtClean="0"/>
              <a:t>Instantaneous, but if we run it in </a:t>
            </a:r>
          </a:p>
          <a:p>
            <a:pPr>
              <a:buNone/>
            </a:pPr>
            <a:r>
              <a:rPr lang="en-IN" sz="1800" dirty="0" smtClean="0"/>
              <a:t>Some public network, it will take</a:t>
            </a:r>
          </a:p>
          <a:p>
            <a:pPr>
              <a:buNone/>
            </a:pPr>
            <a:r>
              <a:rPr lang="en-IN" sz="1800" dirty="0" smtClean="0"/>
              <a:t> time.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2500306"/>
            <a:ext cx="5310184" cy="39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928934"/>
            <a:ext cx="3643306" cy="161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wei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4643446"/>
            <a:ext cx="72580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8738" y="1785926"/>
            <a:ext cx="6243658" cy="299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gas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Any time we want to deploy our code on the </a:t>
            </a:r>
            <a:r>
              <a:rPr lang="en-IN" dirty="0" err="1" smtClean="0"/>
              <a:t>ethereum</a:t>
            </a:r>
            <a:r>
              <a:rPr lang="en-IN" dirty="0" smtClean="0"/>
              <a:t> network and we want the network to run our code, there is some cost associated with it.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857628"/>
            <a:ext cx="802005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19224"/>
            <a:ext cx="9143999" cy="436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Gas calculations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643050"/>
            <a:ext cx="86487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Gas used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0962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1285860"/>
            <a:ext cx="36195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Single user multiple accounts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571744"/>
            <a:ext cx="63722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Information to be kept secret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297" y="2071678"/>
            <a:ext cx="8988703" cy="447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 Mnemonic and n accounts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85992"/>
            <a:ext cx="86201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2000240"/>
            <a:ext cx="471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 new mnemonic cannot be created for account.</a:t>
            </a:r>
          </a:p>
          <a:p>
            <a:r>
              <a:rPr lang="en-IN" dirty="0" smtClean="0"/>
              <a:t>If we want a completely new series, we need to reinstall </a:t>
            </a:r>
            <a:r>
              <a:rPr lang="en-IN" dirty="0" err="1" smtClean="0"/>
              <a:t>metamask</a:t>
            </a:r>
            <a:r>
              <a:rPr lang="en-IN" dirty="0" smtClean="0"/>
              <a:t> and need to get new series of words.  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n new accounts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40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https://iancoleman.io/bip39/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Check the link for more details.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Getting more ethers on </a:t>
            </a:r>
            <a:r>
              <a:rPr lang="en-IN" dirty="0" err="1" smtClean="0"/>
              <a:t>rinkeby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305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FB identification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26"/>
            <a:ext cx="6072198" cy="407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1857364"/>
            <a:ext cx="3071802" cy="448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440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8929718" cy="485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38250"/>
            <a:ext cx="91440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85788"/>
            <a:ext cx="9144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642938"/>
            <a:ext cx="786765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263</Words>
  <Application>Microsoft Office PowerPoint</Application>
  <PresentationFormat>On-screen Show (4:3)</PresentationFormat>
  <Paragraphs>40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 </vt:lpstr>
      <vt:lpstr>Slide 19</vt:lpstr>
      <vt:lpstr>Slide 20</vt:lpstr>
      <vt:lpstr>Slide 21</vt:lpstr>
      <vt:lpstr>REMIX.ETHEREUM.ORG</vt:lpstr>
      <vt:lpstr>First contract</vt:lpstr>
      <vt:lpstr>Slide 24</vt:lpstr>
      <vt:lpstr>Function Types</vt:lpstr>
      <vt:lpstr>What will remix do</vt:lpstr>
      <vt:lpstr>Compiling contract</vt:lpstr>
      <vt:lpstr>Settings........</vt:lpstr>
      <vt:lpstr>More settings...</vt:lpstr>
      <vt:lpstr>Slide 30</vt:lpstr>
      <vt:lpstr>Slide 31</vt:lpstr>
      <vt:lpstr>Deleting get message</vt:lpstr>
      <vt:lpstr>Behind the scene</vt:lpstr>
      <vt:lpstr>Difference b/w normal transaction and contract transaction</vt:lpstr>
      <vt:lpstr>Slide 35</vt:lpstr>
      <vt:lpstr>Slide 36</vt:lpstr>
      <vt:lpstr>Ways to run a function</vt:lpstr>
      <vt:lpstr>What is wei</vt:lpstr>
      <vt:lpstr>What is gas </vt:lpstr>
      <vt:lpstr>Gas calculations</vt:lpstr>
      <vt:lpstr>Gas used</vt:lpstr>
      <vt:lpstr>Single user multiple accounts</vt:lpstr>
      <vt:lpstr>Information to be kept secret</vt:lpstr>
      <vt:lpstr>1 Mnemonic and n accounts</vt:lpstr>
      <vt:lpstr>Create n new accounts</vt:lpstr>
      <vt:lpstr>https://iancoleman.io/bip39/</vt:lpstr>
      <vt:lpstr>Getting more ethers on rinkeby</vt:lpstr>
      <vt:lpstr>FB identification</vt:lpstr>
    </vt:vector>
  </TitlesOfParts>
  <Company>Jiitu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vikas.hassija</dc:creator>
  <cp:lastModifiedBy>vikas.hassija</cp:lastModifiedBy>
  <cp:revision>283</cp:revision>
  <dcterms:created xsi:type="dcterms:W3CDTF">2018-10-17T09:30:17Z</dcterms:created>
  <dcterms:modified xsi:type="dcterms:W3CDTF">2020-01-28T10:04:30Z</dcterms:modified>
</cp:coreProperties>
</file>